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Malgun Gothic"/>
                <a:ea typeface="Malgun Gothic"/>
                <a:cs typeface="Malgun Gothic"/>
                <a:sym typeface="Malgun Gothic"/>
              </a:rPr>
              <a:t>Introduce mySelf</a:t>
            </a:r>
            <a:endParaRPr sz="4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710275" y="3942975"/>
            <a:ext cx="5983500" cy="7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빅데이터 분석 서비스 개발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깃허브특강 2조 김준호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보유 디바이스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아이폰 12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- LG그램 노트북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- 에어팟 2</a:t>
            </a:r>
            <a:endParaRPr/>
          </a:p>
        </p:txBody>
      </p:sp>
      <p:pic>
        <p:nvPicPr>
          <p:cNvPr descr="열려 있는 Chromebook 노트북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데스크톱 애플리케이션의 샘플 와이어프레임" id="71" name="Google Shape;71;p14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세로 모드로 설정된 검은색 스마트폰"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모바일 애플리케이션의 샘플 와이어프레임"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교육과정간 목표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사람들에게 유용한 서비스를 만들고자 교육을 수강하였습니다.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ko"/>
              <a:t>2023년까지 10개의 개인, 팀 프로젝트를 진행 완료하는 것이 목표입니다.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6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6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나무 선반에 놓인 빈티지 카메라 두 대" id="87" name="Google Shape;87;p16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빨간색 배경을 바탕으로 흰색 머그잔에 담긴 캐러멜색 커피를 위에서 찍은 예술적인 사진" id="88" name="Google Shape;88;p16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취미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0" name="Google Shape;90;p16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여행, 사진찍기, 아침 커피 내리기</a:t>
            </a:r>
            <a:endParaRPr sz="1200"/>
          </a:p>
        </p:txBody>
      </p:sp>
      <p:pic>
        <p:nvPicPr>
          <p:cNvPr descr="현대적인 디자인의 원형 컴퓨터 스피커" id="91" name="Google Shape;91;p16"/>
          <p:cNvPicPr preferRelativeResize="0"/>
          <p:nvPr/>
        </p:nvPicPr>
        <p:blipFill rotWithShape="1">
          <a:blip r:embed="rId6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특기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공간 활용</a:t>
            </a:r>
            <a:endParaRPr sz="1200"/>
          </a:p>
        </p:txBody>
      </p:sp>
      <p:pic>
        <p:nvPicPr>
          <p:cNvPr descr="두 개의 노란색 차고 문 앞에 세워진 두 대의 클래식 자동차" id="94" name="Google Shape;94;p16"/>
          <p:cNvPicPr preferRelativeResize="0"/>
          <p:nvPr/>
        </p:nvPicPr>
        <p:blipFill rotWithShape="1">
          <a:blip r:embed="rId7">
            <a:alphaModFix/>
          </a:blip>
          <a:srcRect b="19039" l="11341" r="5931" t="17516"/>
          <a:stretch/>
        </p:blipFill>
        <p:spPr>
          <a:xfrm>
            <a:off x="425025" y="408675"/>
            <a:ext cx="3891001" cy="198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및 전문 지식</a:t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제약분야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빅데이터 분석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서비스 개발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유도, 운동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중국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좋은 글귀</a:t>
            </a:r>
            <a:endParaRPr/>
          </a:p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랄프 왈도 에머슨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최고의 생각은 다른 사람들로부터 나온다.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찰스 라이히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자신이 이해하지 못하는 것은 통제할 수 없다.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살바도르 데 마다리아가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스스로 결정할 수 있는 방법을 아는 사람은 자유롭다.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김준호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junhoookim</a:t>
            </a:r>
            <a:r>
              <a:rPr lang="ko" sz="1400"/>
              <a:t>@naver.com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아래에서 바라본 푸른 하늘 배경의 금문교"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